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8" autoAdjust="0"/>
    <p:restoredTop sz="94660"/>
  </p:normalViewPr>
  <p:slideViewPr>
    <p:cSldViewPr snapToGrid="0">
      <p:cViewPr>
        <p:scale>
          <a:sx n="75" d="100"/>
          <a:sy n="75" d="100"/>
        </p:scale>
        <p:origin x="240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rive.google.com/file/d/1OhViNb6_tvHCWRoGP7KCN3qt8RoBPOrG/view?usp=share_link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3456A705-7EC4-7472-D913-5886E7E3F772}"/>
              </a:ext>
            </a:extLst>
          </p:cNvPr>
          <p:cNvSpPr/>
          <p:nvPr/>
        </p:nvSpPr>
        <p:spPr>
          <a:xfrm>
            <a:off x="11990664" y="-11813"/>
            <a:ext cx="2013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A képen embléma látható&#10;&#10;Automatikusan generált leírás">
            <a:extLst>
              <a:ext uri="{FF2B5EF4-FFF2-40B4-BE49-F238E27FC236}">
                <a16:creationId xmlns:a16="http://schemas.microsoft.com/office/drawing/2014/main" id="{3DF9A0EF-7E8D-AA51-FB23-04582B835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141" y="2150745"/>
            <a:ext cx="4952299" cy="397579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3C1AB062-0E3D-08CA-6330-B87BFD43AF77}"/>
              </a:ext>
            </a:extLst>
          </p:cNvPr>
          <p:cNvSpPr txBox="1"/>
          <p:nvPr/>
        </p:nvSpPr>
        <p:spPr>
          <a:xfrm>
            <a:off x="3552493" y="841467"/>
            <a:ext cx="5559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latin typeface="Aharoni" panose="02010803020104030203" pitchFamily="2" charset="-79"/>
                <a:cs typeface="Aharoni" panose="02010803020104030203" pitchFamily="2" charset="-79"/>
              </a:rPr>
              <a:t>Játékfejlesztés</a:t>
            </a:r>
          </a:p>
        </p:txBody>
      </p:sp>
    </p:spTree>
    <p:extLst>
      <p:ext uri="{BB962C8B-B14F-4D97-AF65-F5344CB8AC3E}">
        <p14:creationId xmlns:p14="http://schemas.microsoft.com/office/powerpoint/2010/main" val="21006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C8A3E8-0EA8-3660-69B2-318F2F36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Röviden a projektről: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268F5A-0598-2192-C5AE-16023779C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3282694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játékot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Unreal Engine 5 </a:t>
            </a:r>
            <a:r>
              <a:rPr lang="en-US" dirty="0" err="1"/>
              <a:t>keretein</a:t>
            </a:r>
            <a:r>
              <a:rPr lang="en-US" dirty="0"/>
              <a:t> </a:t>
            </a:r>
            <a:r>
              <a:rPr lang="en-US" dirty="0" err="1"/>
              <a:t>belül</a:t>
            </a:r>
            <a:r>
              <a:rPr lang="en-US" dirty="0"/>
              <a:t> </a:t>
            </a:r>
            <a:r>
              <a:rPr lang="en-US" dirty="0" err="1"/>
              <a:t>fejlesztettük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játékfejlesztést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interneten</a:t>
            </a:r>
            <a:r>
              <a:rPr lang="en-US" dirty="0"/>
              <a:t> </a:t>
            </a:r>
            <a:r>
              <a:rPr lang="en-US" dirty="0" err="1"/>
              <a:t>keresztül</a:t>
            </a:r>
            <a:r>
              <a:rPr lang="en-US" dirty="0"/>
              <a:t> </a:t>
            </a:r>
            <a:r>
              <a:rPr lang="en-US" dirty="0" err="1"/>
              <a:t>oktató</a:t>
            </a:r>
            <a:r>
              <a:rPr lang="en-US" dirty="0"/>
              <a:t> </a:t>
            </a:r>
            <a:r>
              <a:rPr lang="en-US" dirty="0" err="1"/>
              <a:t>anyagok</a:t>
            </a:r>
            <a:r>
              <a:rPr lang="en-US" dirty="0"/>
              <a:t> </a:t>
            </a:r>
            <a:r>
              <a:rPr lang="en-US" dirty="0" err="1"/>
              <a:t>által</a:t>
            </a:r>
            <a:r>
              <a:rPr lang="en-US" dirty="0"/>
              <a:t> </a:t>
            </a:r>
            <a:r>
              <a:rPr lang="en-US" dirty="0" err="1"/>
              <a:t>sajátítottuk</a:t>
            </a:r>
            <a:r>
              <a:rPr lang="en-US" dirty="0"/>
              <a:t> el.</a:t>
            </a:r>
          </a:p>
        </p:txBody>
      </p:sp>
      <p:pic>
        <p:nvPicPr>
          <p:cNvPr id="7" name="Kép 6" descr="A képen szöveg, clipart látható&#10;&#10;Automatikusan generált leírás">
            <a:extLst>
              <a:ext uri="{FF2B5EF4-FFF2-40B4-BE49-F238E27FC236}">
                <a16:creationId xmlns:a16="http://schemas.microsoft.com/office/drawing/2014/main" id="{1F002589-95E5-94F0-483D-35B55421E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26" y="645106"/>
            <a:ext cx="5247747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0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CEEFF43-A1C7-7D9B-5C96-A4AAB813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Játékbemutatás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Kép 5" descr="A képen kültéri, fa, fű, ház látható&#10;&#10;Automatikusan generált leírás">
            <a:extLst>
              <a:ext uri="{FF2B5EF4-FFF2-40B4-BE49-F238E27FC236}">
                <a16:creationId xmlns:a16="http://schemas.microsoft.com/office/drawing/2014/main" id="{A0E77BA8-AF51-FB6E-14F7-6861C112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/>
          <a:stretch/>
        </p:blipFill>
        <p:spPr>
          <a:xfrm>
            <a:off x="1023561" y="1436046"/>
            <a:ext cx="6517065" cy="3665867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92E345-6BAE-95CD-ECD3-13A93E9B0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Eleinte</a:t>
            </a:r>
            <a:r>
              <a:rPr lang="en-US" dirty="0"/>
              <a:t> </a:t>
            </a:r>
            <a:r>
              <a:rPr lang="en-US" dirty="0" err="1"/>
              <a:t>túl</a:t>
            </a:r>
            <a:r>
              <a:rPr lang="en-US" dirty="0"/>
              <a:t> </a:t>
            </a:r>
            <a:r>
              <a:rPr lang="en-US" dirty="0" err="1"/>
              <a:t>nagy</a:t>
            </a:r>
            <a:r>
              <a:rPr lang="hu-HU" dirty="0" err="1"/>
              <a:t>ra</a:t>
            </a:r>
            <a:r>
              <a:rPr lang="en-US" dirty="0"/>
              <a:t> </a:t>
            </a:r>
            <a:r>
              <a:rPr lang="en-US" dirty="0" err="1"/>
              <a:t>álmodtuk</a:t>
            </a:r>
            <a:r>
              <a:rPr lang="en-US" dirty="0"/>
              <a:t> meg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projektet</a:t>
            </a:r>
            <a:r>
              <a:rPr lang="en-US" dirty="0"/>
              <a:t>, de </a:t>
            </a:r>
            <a:r>
              <a:rPr lang="en-US" dirty="0" err="1"/>
              <a:t>aztán</a:t>
            </a:r>
            <a:r>
              <a:rPr lang="en-US" dirty="0"/>
              <a:t> </a:t>
            </a:r>
            <a:r>
              <a:rPr lang="en-US" dirty="0" err="1"/>
              <a:t>rájöttünk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jelenlegi</a:t>
            </a:r>
            <a:r>
              <a:rPr lang="en-US" dirty="0"/>
              <a:t> </a:t>
            </a:r>
            <a:r>
              <a:rPr lang="en-US" dirty="0" err="1"/>
              <a:t>tudásunkkal</a:t>
            </a:r>
            <a:r>
              <a:rPr lang="en-US" dirty="0"/>
              <a:t> és </a:t>
            </a:r>
            <a:r>
              <a:rPr lang="en-US" dirty="0" err="1"/>
              <a:t>eszközeinkkel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tudtuk</a:t>
            </a:r>
            <a:r>
              <a:rPr lang="en-US" dirty="0"/>
              <a:t> </a:t>
            </a:r>
            <a:r>
              <a:rPr lang="en-US" dirty="0" err="1"/>
              <a:t>volna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elképzelt</a:t>
            </a:r>
            <a:r>
              <a:rPr lang="en-US" dirty="0"/>
              <a:t> </a:t>
            </a:r>
            <a:r>
              <a:rPr lang="en-US" dirty="0" err="1"/>
              <a:t>szintet</a:t>
            </a:r>
            <a:r>
              <a:rPr lang="en-US" dirty="0"/>
              <a:t> </a:t>
            </a:r>
            <a:r>
              <a:rPr lang="en-US" dirty="0" err="1"/>
              <a:t>megugrani</a:t>
            </a:r>
            <a:r>
              <a:rPr lang="en-US" dirty="0"/>
              <a:t>.</a:t>
            </a:r>
          </a:p>
          <a:p>
            <a:r>
              <a:rPr lang="en-US" dirty="0" err="1"/>
              <a:t>Ezért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döntöttünk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kinézetét</a:t>
            </a:r>
            <a:r>
              <a:rPr lang="en-US" dirty="0"/>
              <a:t> </a:t>
            </a:r>
            <a:r>
              <a:rPr lang="en-US" dirty="0" err="1"/>
              <a:t>helyezzük</a:t>
            </a:r>
            <a:r>
              <a:rPr lang="en-US" dirty="0"/>
              <a:t> </a:t>
            </a:r>
            <a:r>
              <a:rPr lang="en-US" dirty="0" err="1"/>
              <a:t>előtérbe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2565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1C47D4F4-0CFE-4B87-8C7E-3681081D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C24CCE3-63E7-8061-B241-9BFA01A3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531058"/>
            <a:ext cx="4913384" cy="16834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Játékbemutatás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B34FECB-078C-362B-E355-C61E222AB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r="6754"/>
          <a:stretch/>
        </p:blipFill>
        <p:spPr>
          <a:xfrm>
            <a:off x="1" y="10"/>
            <a:ext cx="6050279" cy="373265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24B0D08-5C17-3C2B-7E3A-1991B6E31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" r="3886"/>
          <a:stretch/>
        </p:blipFill>
        <p:spPr>
          <a:xfrm>
            <a:off x="6138672" y="10"/>
            <a:ext cx="6050280" cy="3732653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030294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809218-6904-AA78-38B9-E78AF170B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3810" y="4531059"/>
            <a:ext cx="4718989" cy="16834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A pálya elemeket a Quixel Bridge alkalmazással kiviteleztük. </a:t>
            </a:r>
          </a:p>
          <a:p>
            <a:r>
              <a:rPr lang="en-US" sz="1800"/>
              <a:t>A pálya domborzatát külső alkalmazással Gaea-val hoztuk létre. 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9048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6F953AFA-60EF-3427-9384-D4264B88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6719" y="1543483"/>
            <a:ext cx="3048089" cy="35756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 err="1"/>
              <a:t>Landscape</a:t>
            </a:r>
            <a:r>
              <a:rPr lang="hu-HU" cap="all" dirty="0"/>
              <a:t> </a:t>
            </a:r>
            <a:r>
              <a:rPr lang="hu-HU" cap="all" dirty="0" err="1"/>
              <a:t>Material</a:t>
            </a:r>
            <a:r>
              <a:rPr lang="hu-HU" cap="all" dirty="0"/>
              <a:t> </a:t>
            </a:r>
            <a:r>
              <a:rPr lang="hu-HU" cap="all" dirty="0" err="1"/>
              <a:t>blueprint</a:t>
            </a:r>
            <a:endParaRPr lang="en-US" cap="all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163BE5C-FE6F-51E0-981F-C92632168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45" r="-2" b="12647"/>
          <a:stretch/>
        </p:blipFill>
        <p:spPr>
          <a:xfrm>
            <a:off x="409178" y="0"/>
            <a:ext cx="5486400" cy="2164702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F1C559F7-1E14-37CC-205E-0C8A4E9C6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49" r="-2" b="10274"/>
          <a:stretch/>
        </p:blipFill>
        <p:spPr>
          <a:xfrm>
            <a:off x="409178" y="4497898"/>
            <a:ext cx="5486400" cy="236010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ABBB01CC-9E44-394D-3602-2F64D1C8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78" y="2164703"/>
            <a:ext cx="5486400" cy="23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1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5AAE6F-10F4-502D-7420-8F1FC1A7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cap="all" dirty="0"/>
              <a:t>Fegyverfelvétel </a:t>
            </a:r>
            <a:r>
              <a:rPr lang="hu-HU" cap="all" dirty="0" err="1"/>
              <a:t>blueprint</a:t>
            </a:r>
            <a:endParaRPr lang="hu-HU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55986E7D-40F9-9DAE-4F8A-064DF9B5C1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73689" y="4350370"/>
            <a:ext cx="3622646" cy="2381368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03E7824-6161-EE10-5400-CE5999896C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5344" y="1744230"/>
            <a:ext cx="11145256" cy="184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F255CD-FB79-14D4-FE51-2A014F9E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hlinkClick r:id="rId2"/>
              </a:rPr>
              <a:t>Videó a játékról</a:t>
            </a:r>
            <a:br>
              <a:rPr lang="hu-HU" dirty="0"/>
            </a:b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E6F4D65-3F27-E082-33D1-098829AC88AC}"/>
              </a:ext>
            </a:extLst>
          </p:cNvPr>
          <p:cNvSpPr txBox="1"/>
          <p:nvPr/>
        </p:nvSpPr>
        <p:spPr>
          <a:xfrm>
            <a:off x="3808602" y="1848534"/>
            <a:ext cx="4908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/>
              <a:t>További képek a játékról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A584607-96DE-0362-AC74-EC2B8505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33" y="2589755"/>
            <a:ext cx="4540291" cy="264702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4DD31F5-2110-6DF6-C16A-76E2A7F50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06" y="2621448"/>
            <a:ext cx="4448961" cy="26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6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EB1B31-97DF-A1E3-BEFF-B672FE95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Nehézségek a projekt során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C2C74DB-285F-1E27-A5D9-F8153DE37C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275" y="1427890"/>
            <a:ext cx="6900380" cy="400222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50AB78-6A39-4FC9-76C4-2FFE5BDCD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Az itemek és modellek nagy része fizetős volt, így nem tudtunk hozzájuk jutni.</a:t>
            </a:r>
          </a:p>
          <a:p>
            <a:r>
              <a:rPr lang="en-US" sz="1600"/>
              <a:t>Ismereteinket a 0-ról kellett felépíteni egy olyan szintre, hogy létre tudjunk hozni egy kezdetleges játékot a semmiből.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3948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fa, fű, kültéri, épület látható&#10;&#10;Automatikusan generált leírás">
            <a:extLst>
              <a:ext uri="{FF2B5EF4-FFF2-40B4-BE49-F238E27FC236}">
                <a16:creationId xmlns:a16="http://schemas.microsoft.com/office/drawing/2014/main" id="{F0B910D9-DA58-8EFC-7020-83C4F2984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589CB51-6503-58A5-70C1-6BA94E8F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615560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Körülvágás</Template>
  <TotalTime>104</TotalTime>
  <Words>140</Words>
  <Application>Microsoft Office PowerPoint</Application>
  <PresentationFormat>Szélesvásznú</PresentationFormat>
  <Paragraphs>18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Aharoni</vt:lpstr>
      <vt:lpstr>Arial</vt:lpstr>
      <vt:lpstr>Franklin Gothic Book</vt:lpstr>
      <vt:lpstr>Körülvágás</vt:lpstr>
      <vt:lpstr>PowerPoint-bemutató</vt:lpstr>
      <vt:lpstr>Röviden a projektről:</vt:lpstr>
      <vt:lpstr>Játékbemutatás</vt:lpstr>
      <vt:lpstr>Játékbemutatás</vt:lpstr>
      <vt:lpstr>Landscape Material blueprint</vt:lpstr>
      <vt:lpstr>Fegyverfelvétel blueprint</vt:lpstr>
      <vt:lpstr>Videó a játékról </vt:lpstr>
      <vt:lpstr>Nehézségek a projekt során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EDU_HXPT_2857@sulid.hu</dc:creator>
  <cp:lastModifiedBy>EDU_HXPT_2857@sulid.hu</cp:lastModifiedBy>
  <cp:revision>22</cp:revision>
  <dcterms:created xsi:type="dcterms:W3CDTF">2023-04-13T13:49:30Z</dcterms:created>
  <dcterms:modified xsi:type="dcterms:W3CDTF">2023-04-13T15:34:11Z</dcterms:modified>
</cp:coreProperties>
</file>